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4" r:id="rId1"/>
  </p:sldMasterIdLst>
  <p:notesMasterIdLst>
    <p:notesMasterId r:id="rId8"/>
  </p:notesMasterIdLst>
  <p:handoutMasterIdLst>
    <p:handoutMasterId r:id="rId9"/>
  </p:handoutMasterIdLst>
  <p:sldIdLst>
    <p:sldId id="407" r:id="rId2"/>
    <p:sldId id="644" r:id="rId3"/>
    <p:sldId id="641" r:id="rId4"/>
    <p:sldId id="642" r:id="rId5"/>
    <p:sldId id="643" r:id="rId6"/>
    <p:sldId id="645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clrMru>
    <a:srgbClr val="CE3E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301B821-A1FF-4177-AEE7-76D212191A09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23" autoAdjust="0"/>
    <p:restoredTop sz="94717" autoAdjust="0"/>
  </p:normalViewPr>
  <p:slideViewPr>
    <p:cSldViewPr>
      <p:cViewPr varScale="1">
        <p:scale>
          <a:sx n="65" d="100"/>
          <a:sy n="65" d="100"/>
        </p:scale>
        <p:origin x="1144" y="40"/>
      </p:cViewPr>
      <p:guideLst>
        <p:guide orient="horz" pos="2160"/>
        <p:guide pos="2880"/>
      </p:guideLst>
    </p:cSldViewPr>
  </p:slideViewPr>
  <p:outlineViewPr>
    <p:cViewPr>
      <p:scale>
        <a:sx n="1" d="1"/>
        <a:sy n="1" d="1"/>
      </p:scale>
      <p:origin x="132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9" d="100"/>
          <a:sy n="69" d="100"/>
        </p:scale>
        <p:origin x="278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2115" cy="456570"/>
          </a:xfrm>
          <a:prstGeom prst="rect">
            <a:avLst/>
          </a:prstGeom>
        </p:spPr>
        <p:txBody>
          <a:bodyPr vert="horz" lIns="91432" tIns="45716" rIns="91432" bIns="45716"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316" y="1"/>
            <a:ext cx="2972115" cy="456570"/>
          </a:xfrm>
          <a:prstGeom prst="rect">
            <a:avLst/>
          </a:prstGeom>
        </p:spPr>
        <p:txBody>
          <a:bodyPr vert="horz" lIns="91432" tIns="45716" rIns="91432" bIns="45716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72F22BF-AA04-44EE-AF5C-1F05030C49F3}" type="datetimeFigureOut">
              <a:rPr lang="en-US"/>
              <a:pPr>
                <a:defRPr/>
              </a:pPr>
              <a:t>7/2/2021</a:t>
            </a:fld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856"/>
            <a:ext cx="2972115" cy="456570"/>
          </a:xfrm>
          <a:prstGeom prst="rect">
            <a:avLst/>
          </a:prstGeom>
        </p:spPr>
        <p:txBody>
          <a:bodyPr vert="horz" lIns="91432" tIns="45716" rIns="91432" bIns="45716"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316" y="8685856"/>
            <a:ext cx="2972115" cy="456570"/>
          </a:xfrm>
          <a:prstGeom prst="rect">
            <a:avLst/>
          </a:prstGeom>
        </p:spPr>
        <p:txBody>
          <a:bodyPr vert="horz" lIns="91432" tIns="45716" rIns="91432" bIns="45716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C27CF54-4722-4CEB-B24E-5EA16B9265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2115" cy="456570"/>
          </a:xfrm>
          <a:prstGeom prst="rect">
            <a:avLst/>
          </a:prstGeom>
        </p:spPr>
        <p:txBody>
          <a:bodyPr vert="horz" lIns="91432" tIns="45716" rIns="91432" bIns="45716"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316" y="1"/>
            <a:ext cx="2972115" cy="456570"/>
          </a:xfrm>
          <a:prstGeom prst="rect">
            <a:avLst/>
          </a:prstGeom>
        </p:spPr>
        <p:txBody>
          <a:bodyPr vert="horz" lIns="91432" tIns="45716" rIns="91432" bIns="45716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BF2DAC2-EFA2-472C-B230-238414CC9914}" type="datetimeFigureOut">
              <a:rPr lang="en-US"/>
              <a:pPr>
                <a:defRPr/>
              </a:pPr>
              <a:t>7/2/2021</a:t>
            </a:fld>
            <a:endParaRPr lang="en-US" dirty="0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6" rIns="91432" bIns="45716" anchor="ctr"/>
          <a:lstStyle/>
          <a:p>
            <a:pPr lvl="0"/>
            <a:endParaRPr lang="en-US" noProof="0" dirty="0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6115" y="4343716"/>
            <a:ext cx="5485772" cy="4113855"/>
          </a:xfrm>
          <a:prstGeom prst="rect">
            <a:avLst/>
          </a:prstGeom>
        </p:spPr>
        <p:txBody>
          <a:bodyPr vert="horz" lIns="91432" tIns="45716" rIns="91432" bIns="45716">
            <a:normAutofit/>
          </a:bodyPr>
          <a:lstStyle/>
          <a:p>
            <a:pPr lvl="0"/>
            <a:r>
              <a:rPr lang="en-US" noProof="1"/>
              <a:t>Click to edit Master text styles</a:t>
            </a:r>
            <a:endParaRPr lang="en-US" noProof="0"/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  <a:endParaRPr lang="en-US" noProof="0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856"/>
            <a:ext cx="2972115" cy="456570"/>
          </a:xfrm>
          <a:prstGeom prst="rect">
            <a:avLst/>
          </a:prstGeom>
        </p:spPr>
        <p:txBody>
          <a:bodyPr vert="horz" lIns="91432" tIns="45716" rIns="91432" bIns="45716"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316" y="8685856"/>
            <a:ext cx="2972115" cy="456570"/>
          </a:xfrm>
          <a:prstGeom prst="rect">
            <a:avLst/>
          </a:prstGeom>
        </p:spPr>
        <p:txBody>
          <a:bodyPr vert="horz" lIns="91432" tIns="45716" rIns="91432" bIns="45716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D0D6AEE-69E3-46FA-9403-DC80D7EB450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D2E6C09-7358-4872-B787-420C67C6E264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D0D6AEE-69E3-46FA-9403-DC80D7EB450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834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515100" cy="685800"/>
          </a:xfrm>
        </p:spPr>
        <p:txBody>
          <a:bodyPr anchor="ctr"/>
          <a:lstStyle>
            <a:lvl1pPr marL="0" indent="0" algn="l">
              <a:buNone/>
              <a:defRPr sz="28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AFD65D3-EABE-4B06-A6CE-37CCAB10BB34}" type="datetime1">
              <a:rPr lang="en-US" smtClean="0"/>
              <a:t>7/2/2021</a:t>
            </a:fld>
            <a:endParaRPr lang="en-US" dirty="0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 dirty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E51DD216-1DC3-424F-B7F9-3EBCF81D8B8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  <a:endParaRPr lang="en-US" dirty="0"/>
          </a:p>
        </p:txBody>
      </p:sp>
      <p:sp>
        <p:nvSpPr>
          <p:cNvPr id="1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54D962-C893-45B3-9FC0-07D9D489B899}" type="datetime1">
              <a:rPr lang="en-US" smtClean="0"/>
              <a:t>7/2/2021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B590F2-FE80-48A1-B837-160C0F9A93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BA4568-3458-4CF9-8717-31CA1E4FF3C9}" type="datetime1">
              <a:rPr lang="en-US" smtClean="0"/>
              <a:t>7/2/2021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42569F-F46F-4C51-8A43-0C9E6CAC89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B87D7-3680-43C6-A1DA-EA724B013DF8}" type="datetime1">
              <a:rPr lang="en-US" smtClean="0"/>
              <a:t>7/2/2021</a:t>
            </a:fld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D8D309-045A-44B5-959F-41EBDEECE2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2547FA-FFFA-4ECC-B139-8DF4066CC498}" type="datetime1">
              <a:rPr lang="en-US" smtClean="0"/>
              <a:t>7/2/2021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195AF8B1-2C25-4F6C-A0AF-1485673B85D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5D37F5-1E4F-4694-8B2F-58C9D26EE437}" type="datetime1">
              <a:rPr lang="en-US" smtClean="0"/>
              <a:t>7/2/2021</a:t>
            </a:fld>
            <a:endParaRPr lang="en-US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4D0FB-61AE-4BD3-9DD5-3D0A9F1A306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preserve="1">
  <p:cSld name="Title and 2-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397C88-FC88-45DD-A9AF-273D491FE758}" type="datetime1">
              <a:rPr lang="en-US" smtClean="0"/>
              <a:t>7/2/2021</a:t>
            </a:fld>
            <a:endParaRPr lang="en-US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3CCA41-37D1-4FC9-902D-3148AC149CD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2368E-E455-4ED6-B7F6-0D4A9F8E0AE6}" type="datetime1">
              <a:rPr lang="en-US" smtClean="0"/>
              <a:t>7/2/2021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09600" y="6248400"/>
            <a:ext cx="54213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1271588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164088-156A-4355-A162-CB68F0B6FF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609600"/>
            <a:ext cx="6447501" cy="34036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470400"/>
            <a:ext cx="6447501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E6264-C72B-48C0-89DF-2ED492F83876}" type="datetime1">
              <a:rPr lang="en-US" smtClean="0"/>
              <a:t>7/2/2021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16534" y="6406488"/>
            <a:ext cx="512504" cy="365125"/>
          </a:xfrm>
        </p:spPr>
        <p:txBody>
          <a:bodyPr/>
          <a:lstStyle>
            <a:lvl1pPr>
              <a:defRPr sz="825" b="1">
                <a:solidFill>
                  <a:schemeClr val="bg1"/>
                </a:solidFill>
              </a:defRPr>
            </a:lvl1pPr>
          </a:lstStyle>
          <a:p>
            <a:fld id="{2354A372-2D8B-45E3-A05C-63488D39D22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1684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F1E792E-0ED3-4AD7-BD26-57E03C6FF32A}" type="datetime1">
              <a:rPr lang="en-US" smtClean="0"/>
              <a:t>7/2/2021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dirty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 b="1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25195EB-69AE-4816-8FEB-0572633F827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1" r:id="rId2"/>
    <p:sldLayoutId id="2147483670" r:id="rId3"/>
    <p:sldLayoutId id="2147483669" r:id="rId4"/>
    <p:sldLayoutId id="2147483674" r:id="rId5"/>
    <p:sldLayoutId id="2147483668" r:id="rId6"/>
    <p:sldLayoutId id="2147483667" r:id="rId7"/>
    <p:sldLayoutId id="2147483672" r:id="rId8"/>
    <p:sldLayoutId id="2147483676" r:id="rId9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FEDERAL PANDEMIC </a:t>
            </a:r>
            <a:r>
              <a:rPr lang="en-US" dirty="0" err="1" smtClean="0"/>
              <a:t>fUNDS</a:t>
            </a:r>
            <a:r>
              <a:rPr lang="en-US" dirty="0" smtClean="0"/>
              <a:t> </a:t>
            </a:r>
            <a:r>
              <a:rPr lang="en-US" dirty="0"/>
              <a:t/>
            </a:r>
            <a:br>
              <a:rPr lang="en-US" dirty="0"/>
            </a:br>
            <a:r>
              <a:rPr lang="en-US" sz="2200" dirty="0" smtClean="0"/>
              <a:t>(to and through </a:t>
            </a:r>
            <a:r>
              <a:rPr lang="en-US" sz="2200" dirty="0" err="1" smtClean="0"/>
              <a:t>kentucky</a:t>
            </a:r>
            <a:r>
              <a:rPr lang="en-US" sz="2200" dirty="0" smtClean="0"/>
              <a:t> state government)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2400" dirty="0" smtClean="0"/>
              <a:t>john hicks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>state budget director 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err="1" smtClean="0"/>
              <a:t>july</a:t>
            </a:r>
            <a:r>
              <a:rPr lang="en-US" sz="2400" dirty="0" smtClean="0"/>
              <a:t> 7, </a:t>
            </a:r>
            <a:r>
              <a:rPr lang="en-US" sz="2400" dirty="0"/>
              <a:t>2021</a:t>
            </a:r>
            <a:br>
              <a:rPr lang="en-US" sz="2400" dirty="0"/>
            </a:br>
            <a:endParaRPr lang="en-US" dirty="0"/>
          </a:p>
        </p:txBody>
      </p:sp>
      <p:sp>
        <p:nvSpPr>
          <p:cNvPr id="11266" name="Subtitle 4"/>
          <p:cNvSpPr>
            <a:spLocks noGrp="1"/>
          </p:cNvSpPr>
          <p:nvPr>
            <p:ph type="subTitle" idx="1"/>
          </p:nvPr>
        </p:nvSpPr>
        <p:spPr>
          <a:xfrm>
            <a:off x="2362200" y="6049963"/>
            <a:ext cx="6515100" cy="685800"/>
          </a:xfrm>
        </p:spPr>
        <p:txBody>
          <a:bodyPr/>
          <a:lstStyle/>
          <a:p>
            <a:r>
              <a:rPr lang="en-US"/>
              <a:t>Office of State Budget Director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1853E4-C19C-433F-833B-955847A96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Federal Pandemic Funds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0C0A1F-92C1-49BD-ACB5-B5E0EB1D273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7 Separate Federal Acts appropriated funds that flow to and through Kentucky state government</a:t>
            </a:r>
          </a:p>
          <a:p>
            <a:endParaRPr lang="en-US" dirty="0"/>
          </a:p>
          <a:p>
            <a:r>
              <a:rPr lang="en-US" dirty="0" smtClean="0"/>
              <a:t>Committee sought an inventory of grant awards and spending – 250 row spreadsheet</a:t>
            </a:r>
          </a:p>
          <a:p>
            <a:pPr lvl="1"/>
            <a:r>
              <a:rPr lang="en-US" dirty="0" smtClean="0"/>
              <a:t>By Federal Act</a:t>
            </a:r>
          </a:p>
          <a:p>
            <a:pPr lvl="1"/>
            <a:r>
              <a:rPr lang="en-US" dirty="0" smtClean="0"/>
              <a:t>By State government agency</a:t>
            </a:r>
          </a:p>
          <a:p>
            <a:pPr lvl="1"/>
            <a:r>
              <a:rPr lang="en-US" dirty="0" smtClean="0"/>
              <a:t>Up-to-date spending amounts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77CE1D-C982-4E62-9DD5-34CA05AFC3F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4B42569F-F46F-4C51-8A43-0C9E6CAC89A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8425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716E9D5-3BCB-47EE-B2D3-E0EA23D28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Federal Pandemic Acts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36B590F2-FE80-48A1-B837-160C0F9A9334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19" name="Content Placeholder 18">
            <a:extLst>
              <a:ext uri="{FF2B5EF4-FFF2-40B4-BE49-F238E27FC236}">
                <a16:creationId xmlns:a16="http://schemas.microsoft.com/office/drawing/2014/main" id="{05C12226-247E-4876-93A4-B8C35F331BD0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3"/>
          <a:stretch>
            <a:fillRect/>
          </a:stretch>
        </p:blipFill>
        <p:spPr>
          <a:xfrm>
            <a:off x="381000" y="1828800"/>
            <a:ext cx="8153400" cy="4356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86915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3B3BCE-D138-4D10-B885-1B4B26DFB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Amounts by Cabinet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6E4B1C-7B17-48A2-8084-E0EF6BD2AF9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4B42569F-F46F-4C51-8A43-0C9E6CAC89A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65BD6ED8-E9A4-40C8-8F18-F7C98C55B4F3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1447800" y="1581742"/>
            <a:ext cx="5943600" cy="4666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3599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79529-736A-4AE1-9F02-BD071FBE1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15 Federal Pandemic Grants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6BB4CC-81A5-4D70-A211-87155A1EE2E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4B42569F-F46F-4C51-8A43-0C9E6CAC89A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DE8D4D88-2796-4154-A9AD-DADDEC99B4E1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381000" y="1828800"/>
            <a:ext cx="8153400" cy="419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983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28954-4B95-4D21-B076-D8B09926D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AAFF6C-F267-45AF-BB6C-DAC7ED463E28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dirty="0" smtClean="0"/>
          </a:p>
          <a:p>
            <a:pPr marL="0" indent="0">
              <a:buNone/>
            </a:pPr>
            <a:r>
              <a:rPr lang="en-US" sz="7200" dirty="0" smtClean="0"/>
              <a:t>	QUESTIONS</a:t>
            </a:r>
            <a:endParaRPr lang="en-US" sz="7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29868C-F991-45DF-813B-D898360ACD8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4B42569F-F46F-4C51-8A43-0C9E6CAC89A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76803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rketingPl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JhengHei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PMingLiu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</a:minorFont>
    </a:fontScheme>
    <a:fmtScheme name="Office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40000">
              <a:schemeClr val="phClr">
                <a:shade val="70000"/>
                <a:satMod val="145000"/>
              </a:schemeClr>
            </a:gs>
            <a:gs pos="100000">
              <a:schemeClr val="phClr">
                <a:tint val="85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JhengHei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PMingLiu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</a:minorFont>
    </a:fontScheme>
    <a:fmtScheme name="Office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40000">
              <a:schemeClr val="phClr">
                <a:shade val="70000"/>
                <a:satMod val="145000"/>
              </a:schemeClr>
            </a:gs>
            <a:gs pos="100000">
              <a:schemeClr val="phClr">
                <a:tint val="85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MarketingPlan</Template>
  <TotalTime>0</TotalTime>
  <Words>92</Words>
  <Application>Microsoft Office PowerPoint</Application>
  <PresentationFormat>On-screen Show (4:3)</PresentationFormat>
  <Paragraphs>21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Tw Cen MT</vt:lpstr>
      <vt:lpstr>Wingdings</vt:lpstr>
      <vt:lpstr>Wingdings 2</vt:lpstr>
      <vt:lpstr>MarketingPlan</vt:lpstr>
      <vt:lpstr>FEDERAL PANDEMIC fUNDS  (to and through kentucky state government)   john hicks state budget director  july 7, 2021 </vt:lpstr>
      <vt:lpstr>Federal Pandemic Funds</vt:lpstr>
      <vt:lpstr>Federal Pandemic Acts</vt:lpstr>
      <vt:lpstr>Amounts by Cabinet</vt:lpstr>
      <vt:lpstr>Top 15 Federal Pandemic Grants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KENTUCKY SALES TAX (CONSENSUS FORECASTING GROUP)   GREG HARKENRIDER    DECEMBER 19, 2013</dc:title>
  <dc:creator/>
  <cp:lastModifiedBy/>
  <cp:revision>2</cp:revision>
  <dcterms:created xsi:type="dcterms:W3CDTF">2013-09-18T12:30:50Z</dcterms:created>
  <dcterms:modified xsi:type="dcterms:W3CDTF">2021-07-02T13:33:16Z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TC101079699990</vt:lpwstr>
  </property>
</Properties>
</file>